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1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41D76-20CF-4B49-9B3C-24BF6A3DE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8FB4BC-D644-4F28-BA44-115EE5907A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0E04E-2760-4B66-BA1A-03D8FEDA2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8E1C5-A012-4733-828A-1C7CA476D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B299F-2284-4F41-B807-CC671A389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2181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C801C-5ECC-467B-AA98-D1B83C479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A156C7-0E1C-45CF-A079-AA94B114C9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64164-6129-4790-8075-333071E42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2D3FD6-B6D4-4AEA-A659-6D440A39A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0A105-9A14-4456-8E01-12ACEA3A4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9339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0B5C7B-E86E-4712-9EC3-870AC1C7D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F4135B-5581-4D6F-BA18-8AF6D5EB7B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DABE5-0249-4E6A-9963-D0F47892A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67CDE-7DE0-47F3-989E-68B5AB844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CB669-B303-4681-971B-E1041B846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32278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6E09F-247D-4B9A-AB3D-DFE1BF3E1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BDB70-AF39-4A46-95F4-78EE7ADA8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6FE0F-E274-49A3-A500-80D894C37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9780F-3BD1-4209-BAE3-51DAA5B16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3826D-9AB3-488D-BD7C-52DE9FB1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877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1A638-F4C5-46D8-86D4-7255D6312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D1C50D-CE4A-49EF-A15E-940408371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61363-5657-4B75-8D66-9BAEBA67D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97D93-2585-4D95-BB1D-45FCB90D2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1034F-058C-4A64-BF07-4A07DC3EB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9862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F11F9-8194-4923-861D-94C507970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1F008-DE4E-4408-9502-010D31990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BE317C-BF29-49BD-B7FE-0A5FF9054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5A221-EFE9-435B-89E5-9C05DC3EF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ECEE68-AC1E-42BF-9035-90FABBE0A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40854E-1E61-4BE9-90BE-04B1E6E7B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2966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68CC0-CEA3-48CF-ACB9-19E028301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81998-253D-4EA6-A520-2FF2A3EF8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2A5A6A-B178-4B94-8CC5-ACD328979A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A89E91-BFFF-4B1B-B825-03893E58F9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F8F25E-B2B6-4C2D-9B80-EEE36B2781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50A953-E58A-4B2C-A79E-9C09978B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1CBE63-3E86-4AAC-81CE-29F99CC34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189DD6-0FEE-41CE-B27F-2E56EE8B0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53469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9F74C-6E92-42E5-A15F-9A481F8A4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4513E8-22D6-46A2-BA92-DD8AFD953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8507D7-3408-46C6-8C1C-8DF72E547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4DFACF-2EF8-4E05-902A-B766A0EAA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10940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8E5AE3-BFC7-489F-A587-F5A803612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D5342-D2F1-4DEF-B891-215B5C61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E56D53-EADA-483D-8F75-B7A2F16E8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05400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E9468-6253-4EE5-99B0-F573E2CB2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D2673-25F8-4CB1-AC5F-AF0AAEDBC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79EA90-8314-4210-962B-4E5E58BE45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34E7DB-9DE8-4CB3-B347-00346E2C8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3D4D8-89CC-44DC-942A-CDBA9D67A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E3BB79-A3E2-46B4-95B1-47A986A13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6178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0224B-1C7D-474E-928F-02A3EDBA1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1FEE1C-E2EF-40DD-B9E0-197B2D4661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E6FF8-200F-4F39-BE55-5AA74BC58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C9C66F-ED4E-4D7C-97D2-94AE4380E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B1D96-94B5-49FC-913A-E67878D7F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1F688-F786-4C6E-8707-BC7977EA1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7188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8C784A-C478-49E3-A969-92751B6B2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862E9-A36C-47CE-BB94-B75B6404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04C2A-0969-4ED1-8E6B-AB303F89C0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8F98B-8307-492C-864C-F4C8400AFFA9}" type="datetimeFigureOut">
              <a:rPr lang="en-ZA" smtClean="0"/>
              <a:t>2019/12/18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9E19D-8E33-478C-B73A-F4F1ED94D6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E35EE-3CC2-4064-BA21-9AC05F812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DE02D-E43A-4F62-8553-4BEEA862A68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06092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AAA0BD-2D14-BD44-B746-21C0F0915CAB}"/>
              </a:ext>
            </a:extLst>
          </p:cNvPr>
          <p:cNvSpPr txBox="1"/>
          <p:nvPr/>
        </p:nvSpPr>
        <p:spPr>
          <a:xfrm>
            <a:off x="2683823" y="581891"/>
            <a:ext cx="207818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GCF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E80CFF-F5B3-5F49-A7A9-34F86F889A52}"/>
              </a:ext>
            </a:extLst>
          </p:cNvPr>
          <p:cNvSpPr txBox="1"/>
          <p:nvPr/>
        </p:nvSpPr>
        <p:spPr>
          <a:xfrm>
            <a:off x="5306290" y="581891"/>
            <a:ext cx="207818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E.U.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1E10C8-FA60-AF48-ABF7-6BF0298E4AAE}"/>
              </a:ext>
            </a:extLst>
          </p:cNvPr>
          <p:cNvSpPr txBox="1"/>
          <p:nvPr/>
        </p:nvSpPr>
        <p:spPr>
          <a:xfrm>
            <a:off x="4298867" y="1353787"/>
            <a:ext cx="1911927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AFD</a:t>
            </a:r>
          </a:p>
          <a:p>
            <a:pPr algn="ctr"/>
            <a:endParaRPr lang="fr-F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73C668-D02C-284C-8873-B908A1DC9819}"/>
              </a:ext>
            </a:extLst>
          </p:cNvPr>
          <p:cNvSpPr txBox="1"/>
          <p:nvPr/>
        </p:nvSpPr>
        <p:spPr>
          <a:xfrm>
            <a:off x="3966358" y="2351313"/>
            <a:ext cx="2244437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IOC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8C0216-3D06-5841-B072-4890DF590FA0}"/>
              </a:ext>
            </a:extLst>
          </p:cNvPr>
          <p:cNvSpPr txBox="1"/>
          <p:nvPr/>
        </p:nvSpPr>
        <p:spPr>
          <a:xfrm>
            <a:off x="4909457" y="2750930"/>
            <a:ext cx="191192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PMU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246C28-59CF-D24F-A435-AC8832350386}"/>
              </a:ext>
            </a:extLst>
          </p:cNvPr>
          <p:cNvSpPr txBox="1"/>
          <p:nvPr/>
        </p:nvSpPr>
        <p:spPr>
          <a:xfrm>
            <a:off x="2683822" y="4334494"/>
            <a:ext cx="2339439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Service providers/consultants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4C817E-67D7-5F42-9205-DB70586BD205}"/>
              </a:ext>
            </a:extLst>
          </p:cNvPr>
          <p:cNvSpPr txBox="1"/>
          <p:nvPr/>
        </p:nvSpPr>
        <p:spPr>
          <a:xfrm>
            <a:off x="5472545" y="4334493"/>
            <a:ext cx="2339439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Direct </a:t>
            </a:r>
            <a:r>
              <a:rPr lang="fr-FR" dirty="0" err="1"/>
              <a:t>procurement</a:t>
            </a:r>
            <a:r>
              <a:rPr lang="fr-FR" dirty="0"/>
              <a:t> of </a:t>
            </a:r>
            <a:r>
              <a:rPr lang="fr-FR" dirty="0" err="1"/>
              <a:t>goods</a:t>
            </a:r>
            <a:r>
              <a:rPr lang="fr-FR" dirty="0"/>
              <a:t> and services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A8187C5-F1BC-B549-BFC5-94CC45CCDDE6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3722914" y="951223"/>
            <a:ext cx="1531917" cy="4025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1200F0A-F8E0-D245-9D41-04894123D0DF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5254831" y="934607"/>
            <a:ext cx="1090550" cy="41918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88BE3C7-13A8-C342-A009-D9273546F5E1}"/>
              </a:ext>
            </a:extLst>
          </p:cNvPr>
          <p:cNvCxnSpPr>
            <a:stCxn id="6" idx="2"/>
          </p:cNvCxnSpPr>
          <p:nvPr/>
        </p:nvCxnSpPr>
        <p:spPr>
          <a:xfrm flipH="1">
            <a:off x="5254830" y="2000118"/>
            <a:ext cx="1" cy="3511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E6CD3B4-530A-7245-8A67-DE006D7B69E4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>
            <a:off x="5254831" y="2000118"/>
            <a:ext cx="610590" cy="750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0CBFC8C-5B0B-0145-B020-C0C869C81C73}"/>
              </a:ext>
            </a:extLst>
          </p:cNvPr>
          <p:cNvCxnSpPr>
            <a:stCxn id="7" idx="2"/>
            <a:endCxn id="10" idx="0"/>
          </p:cNvCxnSpPr>
          <p:nvPr/>
        </p:nvCxnSpPr>
        <p:spPr>
          <a:xfrm flipH="1">
            <a:off x="3853542" y="3274643"/>
            <a:ext cx="1235035" cy="105985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81BACC0-50ED-9D4B-8BC1-BC6BCA952FFF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5088577" y="3274642"/>
            <a:ext cx="1553688" cy="105985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586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18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Marie-Ange Baudoin</dc:creator>
  <cp:lastModifiedBy>ADMIN</cp:lastModifiedBy>
  <cp:revision>9</cp:revision>
  <dcterms:created xsi:type="dcterms:W3CDTF">2018-01-16T11:19:14Z</dcterms:created>
  <dcterms:modified xsi:type="dcterms:W3CDTF">2019-12-18T08:20:43Z</dcterms:modified>
</cp:coreProperties>
</file>